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70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0AE2A-A942-41E5-B92A-06D4E6DA2B53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EF723-BE2C-4392-BD5B-65C7F0A2506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One of </a:t>
            </a:r>
            <a:r>
              <a:rPr lang="en-GB" smtClean="0"/>
              <a:t>the most</a:t>
            </a:r>
            <a:r>
              <a:rPr lang="en-GB" baseline="0" smtClean="0"/>
              <a:t> beautiful </a:t>
            </a:r>
            <a:r>
              <a:rPr lang="en-GB" baseline="0" dirty="0" smtClean="0"/>
              <a:t>flowers in the world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EF723-BE2C-4392-BD5B-65C7F0A25060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38013-52F8-4628-88C3-6C644AA50A94}" type="datetimeFigureOut">
              <a:rPr lang="en-GB" smtClean="0"/>
              <a:t>13/06/2015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57C2-11A2-46E7-BE8A-2F8933A66A6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140968" y="4293096"/>
            <a:ext cx="576064" cy="21054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TULIPS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2597265">
            <a:off x="-756592" y="3886200"/>
            <a:ext cx="8528992" cy="175260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172400" cy="7173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TULIPS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TULIPS</dc:title>
  <dc:creator>KEWEDAIRO</dc:creator>
  <cp:lastModifiedBy>KEWEDAIRO</cp:lastModifiedBy>
  <cp:revision>3</cp:revision>
  <dcterms:created xsi:type="dcterms:W3CDTF">2015-06-13T05:21:02Z</dcterms:created>
  <dcterms:modified xsi:type="dcterms:W3CDTF">2015-06-13T05:29:54Z</dcterms:modified>
</cp:coreProperties>
</file>